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87441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But Where?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        13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6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F51151-4457-4FC5-9944-AED81DAD3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389151"/>
            <a:ext cx="7038087" cy="30958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</TotalTime>
  <Words>73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208</cp:revision>
  <cp:lastPrinted>2016-01-15T21:54:08Z</cp:lastPrinted>
  <dcterms:created xsi:type="dcterms:W3CDTF">2002-08-21T12:11:08Z</dcterms:created>
  <dcterms:modified xsi:type="dcterms:W3CDTF">2019-08-09T19:23:26Z</dcterms:modified>
  <cp:category>Shooting</cp:category>
</cp:coreProperties>
</file>